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9" r:id="rId3"/>
    <p:sldId id="283" r:id="rId4"/>
    <p:sldId id="299" r:id="rId5"/>
    <p:sldId id="285" r:id="rId6"/>
    <p:sldId id="286" r:id="rId7"/>
    <p:sldId id="319" r:id="rId8"/>
    <p:sldId id="289" r:id="rId9"/>
    <p:sldId id="290" r:id="rId10"/>
    <p:sldId id="291" r:id="rId11"/>
    <p:sldId id="320" r:id="rId12"/>
    <p:sldId id="321" r:id="rId13"/>
    <p:sldId id="322" r:id="rId14"/>
    <p:sldId id="323" r:id="rId15"/>
    <p:sldId id="324" r:id="rId16"/>
    <p:sldId id="326" r:id="rId17"/>
    <p:sldId id="32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BAB7499-3A91-435B-A573-85DEBA3AB7B6}">
          <p14:sldIdLst>
            <p14:sldId id="279"/>
            <p14:sldId id="283"/>
            <p14:sldId id="299"/>
            <p14:sldId id="285"/>
            <p14:sldId id="286"/>
            <p14:sldId id="319"/>
            <p14:sldId id="289"/>
            <p14:sldId id="290"/>
            <p14:sldId id="291"/>
            <p14:sldId id="320"/>
            <p14:sldId id="321"/>
            <p14:sldId id="322"/>
            <p14:sldId id="323"/>
            <p14:sldId id="324"/>
            <p14:sldId id="326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0" autoAdjust="0"/>
  </p:normalViewPr>
  <p:slideViewPr>
    <p:cSldViewPr snapToGrid="0">
      <p:cViewPr varScale="1">
        <p:scale>
          <a:sx n="92" d="100"/>
          <a:sy n="92" d="100"/>
        </p:scale>
        <p:origin x="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C7F0-87AC-4FA2-A0D9-12DE137BEA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E9327-7E61-4656-A894-7744D29E4A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9061-EE48-4955-89FD-F77097252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B87-697A-4D69-BCB9-30E553575A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9070" y="1191602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>
                <a:latin typeface="+mn-lt"/>
                <a:ea typeface="华文楷体" panose="02010600040101010101" pitchFamily="2" charset="-122"/>
              </a:rPr>
              <a:t>    供应商半流程项目报名操作手册</a:t>
            </a:r>
            <a:endParaRPr lang="zh-CN" altLang="en-US" dirty="0">
              <a:latin typeface="+mn-lt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92769"/>
            <a:ext cx="10515600" cy="2484194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电脑配置及系统要求</a:t>
            </a:r>
            <a:r>
              <a:rPr lang="zh-CN" altLang="en-US" sz="2400" b="1" dirty="0">
                <a:latin typeface="+mj-lt"/>
              </a:rPr>
              <a:t>：</a:t>
            </a:r>
            <a:endParaRPr lang="zh-CN" altLang="en-US" sz="2400" b="1" dirty="0">
              <a:latin typeface="+mj-lt"/>
            </a:endParaRPr>
          </a:p>
          <a:p>
            <a:r>
              <a:rPr lang="en-US" altLang="zh-CN" sz="2000" dirty="0">
                <a:latin typeface="+mj-lt"/>
              </a:rPr>
              <a:t>1</a:t>
            </a:r>
            <a:r>
              <a:rPr lang="zh-CN" altLang="en-US" sz="2000" dirty="0">
                <a:latin typeface="+mj-lt"/>
              </a:rPr>
              <a:t>）电脑操作系统：</a:t>
            </a:r>
            <a:r>
              <a:rPr lang="en-US" altLang="zh-CN" sz="2000" dirty="0">
                <a:latin typeface="+mj-lt"/>
              </a:rPr>
              <a:t>Windows 7</a:t>
            </a:r>
            <a:r>
              <a:rPr lang="zh-CN" altLang="en-US" sz="2000" dirty="0">
                <a:latin typeface="+mj-lt"/>
              </a:rPr>
              <a:t>及以上版本</a:t>
            </a:r>
            <a:endParaRPr lang="zh-CN" altLang="en-US" sz="2000" dirty="0">
              <a:latin typeface="+mj-lt"/>
            </a:endParaRPr>
          </a:p>
          <a:p>
            <a:r>
              <a:rPr lang="en-US" altLang="zh-CN" sz="2000" dirty="0">
                <a:latin typeface="+mj-lt"/>
              </a:rPr>
              <a:t>2</a:t>
            </a:r>
            <a:r>
              <a:rPr lang="zh-CN" altLang="en-US" sz="2000" dirty="0">
                <a:latin typeface="+mj-lt"/>
              </a:rPr>
              <a:t>）网页浏览器：</a:t>
            </a:r>
            <a:r>
              <a:rPr lang="en-US" altLang="zh-CN" sz="2000" dirty="0">
                <a:latin typeface="+mj-lt"/>
              </a:rPr>
              <a:t>IE 11</a:t>
            </a:r>
            <a:r>
              <a:rPr lang="zh-CN" altLang="en-US" sz="2000" dirty="0">
                <a:latin typeface="+mj-lt"/>
              </a:rPr>
              <a:t>浏览器</a:t>
            </a:r>
            <a:endParaRPr lang="zh-CN" altLang="en-US" sz="2000" dirty="0">
              <a:latin typeface="+mj-lt"/>
            </a:endParaRPr>
          </a:p>
          <a:p>
            <a:r>
              <a:rPr lang="en-US" altLang="zh-CN" sz="2000" dirty="0">
                <a:latin typeface="+mj-lt"/>
              </a:rPr>
              <a:t>3</a:t>
            </a:r>
            <a:r>
              <a:rPr lang="zh-CN" altLang="en-US" sz="2000" dirty="0">
                <a:latin typeface="+mj-lt"/>
              </a:rPr>
              <a:t>）办公软件：</a:t>
            </a:r>
            <a:r>
              <a:rPr lang="en-US" altLang="zh-CN" sz="2000" dirty="0">
                <a:latin typeface="+mj-lt"/>
              </a:rPr>
              <a:t>Office 2007</a:t>
            </a:r>
            <a:r>
              <a:rPr lang="zh-CN" altLang="en-US" sz="2000" dirty="0">
                <a:latin typeface="+mj-lt"/>
              </a:rPr>
              <a:t>版本及以上，不建议使用</a:t>
            </a:r>
            <a:r>
              <a:rPr lang="en-US" altLang="zh-CN" sz="2000" dirty="0">
                <a:latin typeface="+mj-lt"/>
              </a:rPr>
              <a:t>WPS</a:t>
            </a:r>
            <a:endParaRPr lang="en-US" altLang="zh-CN" sz="2000" dirty="0">
              <a:latin typeface="+mj-lt"/>
            </a:endParaRPr>
          </a:p>
          <a:p>
            <a:endParaRPr lang="zh-CN" altLang="en-US" sz="2600" dirty="0">
              <a:latin typeface="+mj-lt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525" y="399415"/>
            <a:ext cx="10902315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15" y="438150"/>
            <a:ext cx="11610975" cy="55232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495" y="367030"/>
            <a:ext cx="11129645" cy="5797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75" y="534670"/>
            <a:ext cx="11652885" cy="54032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620" y="491490"/>
            <a:ext cx="11160760" cy="58743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45" y="524510"/>
            <a:ext cx="11066145" cy="58089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6854" y="2214706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平台技术服务电话 </a:t>
            </a:r>
            <a:r>
              <a:rPr lang="en-US" altLang="zh-CN" dirty="0"/>
              <a:t>0351-8063868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                          </a:t>
            </a:r>
            <a:r>
              <a:rPr lang="zh-CN" altLang="en-US" sz="2800" b="1" dirty="0"/>
              <a:t>平台使用及绑定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14" y="1842233"/>
            <a:ext cx="10973972" cy="4333484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）登陆山西新点电子招投标交易平台（</a:t>
            </a:r>
            <a:r>
              <a:rPr lang="en-US" altLang="zh-CN" sz="2000" dirty="0"/>
              <a:t>www.sxxindian.com</a:t>
            </a:r>
            <a:r>
              <a:rPr lang="zh-CN" altLang="en-US" sz="2000" dirty="0"/>
              <a:t>）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）选择浏览器</a:t>
            </a:r>
            <a:r>
              <a:rPr lang="zh-CN" altLang="en-US" sz="2000" b="1" dirty="0"/>
              <a:t>设置</a:t>
            </a:r>
            <a:r>
              <a:rPr lang="en-US" altLang="zh-CN" sz="2000" dirty="0"/>
              <a:t>--</a:t>
            </a:r>
            <a:r>
              <a:rPr lang="zh-CN" altLang="en-US" sz="2000" b="1" dirty="0"/>
              <a:t>兼容性视图设置</a:t>
            </a:r>
            <a:r>
              <a:rPr lang="en-US" altLang="zh-CN" sz="2000" dirty="0"/>
              <a:t>—</a:t>
            </a:r>
            <a:r>
              <a:rPr lang="zh-CN" altLang="en-US" sz="2000" b="1" dirty="0"/>
              <a:t>添加</a:t>
            </a:r>
            <a:r>
              <a:rPr lang="zh-CN" altLang="en-US" sz="2000" dirty="0"/>
              <a:t>网址</a:t>
            </a:r>
            <a:r>
              <a:rPr lang="en-US" altLang="zh-CN" sz="2000" dirty="0"/>
              <a:t>sxxindian.com</a:t>
            </a:r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）点击企业采购平台，选择供应商登录</a:t>
            </a:r>
            <a:endParaRPr lang="zh-CN" altLang="en-US" sz="2000" dirty="0"/>
          </a:p>
          <a:p>
            <a:endParaRPr lang="en-US" altLang="zh-CN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注：点击企业采购平台</a:t>
            </a:r>
            <a:endParaRPr lang="zh-CN" altLang="en-US" sz="28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44" y="1683559"/>
            <a:ext cx="11007437" cy="4862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6976"/>
            <a:ext cx="12192000" cy="6073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566"/>
            <a:ext cx="12192000" cy="67948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108" y="0"/>
            <a:ext cx="118717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1" y="0"/>
            <a:ext cx="1217775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9" y="0"/>
            <a:ext cx="121293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提交信息待平台审核</a:t>
            </a:r>
            <a:endParaRPr lang="zh-CN" altLang="en-US" sz="28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93" y="1175079"/>
            <a:ext cx="12035007" cy="56524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WPS 演示</Application>
  <PresentationFormat>宽屏</PresentationFormat>
  <Paragraphs>22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华文楷体</vt:lpstr>
      <vt:lpstr>等线</vt:lpstr>
      <vt:lpstr>等线 Light</vt:lpstr>
      <vt:lpstr>微软雅黑</vt:lpstr>
      <vt:lpstr>Calibri</vt:lpstr>
      <vt:lpstr>Arial Unicode MS</vt:lpstr>
      <vt:lpstr>Office 主题​​</vt:lpstr>
      <vt:lpstr>    供应商半流程项目报名操作手册</vt:lpstr>
      <vt:lpstr>                          平台使用及绑定</vt:lpstr>
      <vt:lpstr>注：点击企业采购平台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提交信息待平台审核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平台技术服务电话 19935159483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 川</dc:creator>
  <cp:lastModifiedBy>四</cp:lastModifiedBy>
  <cp:revision>69</cp:revision>
  <dcterms:created xsi:type="dcterms:W3CDTF">2019-02-21T02:06:00Z</dcterms:created>
  <dcterms:modified xsi:type="dcterms:W3CDTF">2021-07-01T03:42:17Z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1336F4B5D1284C56B4728CC956A1ADE5</vt:lpwstr>
  </property>
</Properties>
</file>